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>
        <p:scale>
          <a:sx n="123" d="100"/>
          <a:sy n="123" d="100"/>
        </p:scale>
        <p:origin x="114" y="-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28F32-635D-4376-96AE-535BBE1B88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28C44B-42BA-482C-9DC5-BBE34541E6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F6233-F1B9-4370-8A8D-30283C31E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BDA9F-B792-41BF-A8BD-3F6EB67871C7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10B31-F55D-4F39-8F75-007B9FC81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2465CA-93D2-4490-8E88-13D379E83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F87E-91D3-4475-A648-9039EE928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27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0F91E-04E2-4154-AD96-533934261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817554-A491-41AB-B536-E546279E60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343DC-9948-48B5-9A1B-8312B4B50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BDA9F-B792-41BF-A8BD-3F6EB67871C7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EFF76-4E9D-41E2-8286-A54256489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A6CF3-CDC4-41A2-A389-EA82EA437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F87E-91D3-4475-A648-9039EE928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266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4E0643-9B6C-490E-ACFE-7C03C95A6B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C45A95-6915-4254-B3EE-E77CC12A80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0A0847-FB4E-45A2-BFBB-1965E74BF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BDA9F-B792-41BF-A8BD-3F6EB67871C7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C4A4AE-F02B-4D40-B0B8-8AA72324F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0A8D65-41A8-4857-8407-05C1F549F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F87E-91D3-4475-A648-9039EE928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66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4881A-3D6C-4C89-9404-E7D396415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DAA60-E54D-4F48-968E-E39B2EE25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3B184-B55F-4CCC-87B6-EFB649014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BDA9F-B792-41BF-A8BD-3F6EB67871C7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871A2-F9F2-4847-9B0A-8C406B35C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CADEB-84FA-432F-8E39-4C7F06A03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F87E-91D3-4475-A648-9039EE928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2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05C05-D035-4AF1-8ADC-F26449572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7DAD77-1945-4963-98B0-8E5A47EB1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46581-561A-4070-96C8-99BB0A2FF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BDA9F-B792-41BF-A8BD-3F6EB67871C7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C4EFA-7607-4B44-8B0D-2F9DEFEF1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985E0-12B5-4D5C-9B3E-0EB52FCF8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F87E-91D3-4475-A648-9039EE928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375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466-EF0D-47A6-86CF-A4A0F0C95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CE977-CC92-46F4-8547-F761E3CD35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11F2C4-6117-45D2-A267-78880D5D8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5AA8A1-7F6D-41EF-957D-91789B799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BDA9F-B792-41BF-A8BD-3F6EB67871C7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5D519B-D5A5-4489-B251-DAF168650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6BA20-C73F-48BD-A62F-FC35ACDDC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F87E-91D3-4475-A648-9039EE928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013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599AF-3CA5-4857-B612-A024AC757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159B4F-4C31-4608-AD2F-71FEB8812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021E5C-247A-40FA-ACB7-08F205AF15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833F50-B46F-4A90-9913-700E7C90B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8FD90E-1EA2-4D0A-A1FC-884A95AD7B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F29CDB-9384-46DF-A148-6C760FD2A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BDA9F-B792-41BF-A8BD-3F6EB67871C7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AEF2ED-FE08-4F99-BFCE-18F69E64D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6F0EA6-7724-4CD7-9020-09332D6E3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F87E-91D3-4475-A648-9039EE928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49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B2B2D-F951-4D4E-9B3F-5C72755B2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26B005-24ED-48CB-BEA2-4521126E6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BDA9F-B792-41BF-A8BD-3F6EB67871C7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6F1D13-5CA3-48E4-81CE-60FB8A398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BB2E2A-B6E8-43E8-8ABA-CE37F1201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F87E-91D3-4475-A648-9039EE928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93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F6CEE3-9EB8-47FA-B0BC-5CAACF5DE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BDA9F-B792-41BF-A8BD-3F6EB67871C7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7D638E-06EB-437C-BDA9-62361C8C7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2C9B3C-2D0A-44A1-82D5-B3C36083E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F87E-91D3-4475-A648-9039EE928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92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D0BBA-620A-473E-B415-C77D54453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55ADB-BACF-402E-AD61-CC396F556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66E074-3AD7-4C61-97CD-E0100D7DBE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676F26-7F0C-4DCE-89FB-D8DD722D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BDA9F-B792-41BF-A8BD-3F6EB67871C7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BC8F3-A7A3-493F-9FF4-613CA9F44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524760-AB21-42C0-BFAB-071028644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F87E-91D3-4475-A648-9039EE928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588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610B0-37EF-42C5-8833-E7DF0B25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6E5CF6-8F1E-4CD6-BC88-527BD25C9B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595940-1A51-40E6-B168-B7B5454474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2010AD-B7F0-456E-A048-0E6AF94E9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BDA9F-B792-41BF-A8BD-3F6EB67871C7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F0154-07CF-4390-A2DF-A44B70D5B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9C008-3EA3-4B1E-8BB2-B47BDF505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F87E-91D3-4475-A648-9039EE928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56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2EF097-69E0-4B2A-A998-B64C29093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31B6DC-26FB-4BC7-A8E6-EB9C5F22C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1748E-5FA0-4F48-91B6-E8E90A0704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BDA9F-B792-41BF-A8BD-3F6EB67871C7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E8975-432E-44E6-8519-C24BFD321F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F91F0-5EBF-4061-8E9C-307310CE43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EF87E-91D3-4475-A648-9039EE928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91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2B3A2-74A0-4AD8-9BDC-289D4E5255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Part B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B0B453-774E-499A-B971-2BA2571F12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258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3645B-07BA-40AE-B182-9EE09DD6B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Axle section. Start with the wheel. Inspect the tire first, then rim, lug nuts and hub or axle seal.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5DE8A1-0F05-4403-BAE0-3966D1EA5B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597683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D2893-2AAC-44F6-8878-8D8B09753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Brakes. Rotor, pad, caliper…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69A535-8A8A-4472-A760-6587985D98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24619" y="1356615"/>
            <a:ext cx="5526360" cy="4144769"/>
          </a:xfrm>
        </p:spPr>
      </p:pic>
    </p:spTree>
    <p:extLst>
      <p:ext uri="{BB962C8B-B14F-4D97-AF65-F5344CB8AC3E}">
        <p14:creationId xmlns:p14="http://schemas.microsoft.com/office/powerpoint/2010/main" val="2904646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58D3E-97B1-4880-AFC6-FFB32185B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brake chamber and hoses.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ED8BA3-3156-4BD4-A64C-1215E63C7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88559" y="1417115"/>
            <a:ext cx="4988848" cy="3741635"/>
          </a:xfrm>
        </p:spPr>
      </p:pic>
    </p:spTree>
    <p:extLst>
      <p:ext uri="{BB962C8B-B14F-4D97-AF65-F5344CB8AC3E}">
        <p14:creationId xmlns:p14="http://schemas.microsoft.com/office/powerpoint/2010/main" val="3966726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583C5-5A39-414F-B6B0-BD0203AAD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Suspension: Torque arm mount, torque arm, bushing, </a:t>
            </a:r>
            <a:r>
              <a:rPr lang="en-US" dirty="0" err="1"/>
              <a:t>u-bolts</a:t>
            </a:r>
            <a:r>
              <a:rPr lang="en-US" dirty="0"/>
              <a:t>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207E56-3E5B-49C1-9995-6D7D17D4CC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942368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CDDAB-5356-4F61-B24B-75558714F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600144"/>
          </a:xfrm>
        </p:spPr>
        <p:txBody>
          <a:bodyPr>
            <a:normAutofit/>
          </a:bodyPr>
          <a:lstStyle/>
          <a:p>
            <a:r>
              <a:rPr lang="en-US" dirty="0"/>
              <a:t>… shock and upper and </a:t>
            </a:r>
            <a:br>
              <a:rPr lang="en-US" dirty="0"/>
            </a:br>
            <a:r>
              <a:rPr lang="en-US" dirty="0"/>
              <a:t>lower mounts. Air bag w/</a:t>
            </a:r>
            <a:br>
              <a:rPr lang="en-US" dirty="0"/>
            </a:br>
            <a:r>
              <a:rPr lang="en-US" dirty="0"/>
              <a:t>upper and lower mounts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F4BA69E-008D-4438-A29A-4B8BED2DD7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69033" y="1472345"/>
            <a:ext cx="5468303" cy="4101226"/>
          </a:xfrm>
        </p:spPr>
      </p:pic>
    </p:spTree>
    <p:extLst>
      <p:ext uri="{BB962C8B-B14F-4D97-AF65-F5344CB8AC3E}">
        <p14:creationId xmlns:p14="http://schemas.microsoft.com/office/powerpoint/2010/main" val="2772026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B1794-B79F-4C3E-8053-9BA194A99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Mud flap and reflector tape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312E9F-7E2C-49B7-805C-5AB53F5141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76561" y="1424470"/>
            <a:ext cx="5345416" cy="4009061"/>
          </a:xfrm>
        </p:spPr>
      </p:pic>
    </p:spTree>
    <p:extLst>
      <p:ext uri="{BB962C8B-B14F-4D97-AF65-F5344CB8AC3E}">
        <p14:creationId xmlns:p14="http://schemas.microsoft.com/office/powerpoint/2010/main" val="2515124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1B238-D714-4A40-8E64-C268C69F7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Rear lights: Parking lights, brake lights, turn signals </a:t>
            </a:r>
            <a:r>
              <a:rPr lang="en-US"/>
              <a:t>and hazards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FA6E8E-C34B-4566-B899-78D97D5CDD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077689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A28F8-8D4C-4037-8FD6-E1B5FE5B0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Mirror and door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7CE782-2DB6-484A-9B3D-5E358489C5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632247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80B11-1ABB-4025-A9D1-F9313CAC6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the door and check rubber seal and hinges.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C764DD-7AF8-48BF-9C83-0DBD39D957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01783" y="2234803"/>
            <a:ext cx="4352925" cy="326469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8754E4-F598-4D9E-B5AC-E8C0718EE9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37289" y="2234803"/>
            <a:ext cx="4352927" cy="3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18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EF991-591F-4CC1-96E0-7491042AE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23BFD0-5FB5-4BEC-B5B8-9914B9D81B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477192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DF788-FFD6-478F-8197-77CCF78EC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 marker light / Turn Signal / Hazard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14EF4B-534C-49E9-8E3B-22240498AD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744304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881C0-757E-4423-9125-C4E19338B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Fuel tank. Check for leaks under the vehicle. Then check cap, rubber seal, straps.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22C320-FED1-4373-81D9-871CBFD165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93" y="2240280"/>
            <a:ext cx="5294811" cy="397110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1E2810-811F-4A98-81C2-E5B5423CCD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40280"/>
            <a:ext cx="5294811" cy="397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14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3E249-FE49-4194-BAF3-7376D7B9B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Catwalk with steps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480123-472C-443F-81EF-2FE6098FE4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5858" y="1358226"/>
            <a:ext cx="5892120" cy="4419089"/>
          </a:xfrm>
        </p:spPr>
      </p:pic>
    </p:spTree>
    <p:extLst>
      <p:ext uri="{BB962C8B-B14F-4D97-AF65-F5344CB8AC3E}">
        <p14:creationId xmlns:p14="http://schemas.microsoft.com/office/powerpoint/2010/main" val="1199053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2EDC3-59D1-44A1-B88D-8F502E453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Exhaust, drive shaft and frame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9814D2-763D-4704-AFB2-F50CEA2E68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93" y="1973127"/>
            <a:ext cx="4132945" cy="309970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DD640A-F1F3-42B2-9129-100407287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592" y="1410596"/>
            <a:ext cx="3674507" cy="27558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3DBB01-6634-4D52-B119-563DE36B07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63179" y="1937828"/>
            <a:ext cx="4217852" cy="31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99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E40D7-DD58-42B1-ABA4-15307C3C9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Splashguard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4594BB-0C16-4F32-AF17-3422B4F26A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80035" y="1121235"/>
            <a:ext cx="6048873" cy="4536654"/>
          </a:xfrm>
        </p:spPr>
      </p:pic>
    </p:spTree>
    <p:extLst>
      <p:ext uri="{BB962C8B-B14F-4D97-AF65-F5344CB8AC3E}">
        <p14:creationId xmlns:p14="http://schemas.microsoft.com/office/powerpoint/2010/main" val="11003493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127</Words>
  <Application>Microsoft Office PowerPoint</Application>
  <PresentationFormat>Widescreen</PresentationFormat>
  <Paragraphs>16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Part B</vt:lpstr>
      <vt:lpstr>Mirror and door</vt:lpstr>
      <vt:lpstr>Open the door and check rubber seal and hinges.</vt:lpstr>
      <vt:lpstr>Steps</vt:lpstr>
      <vt:lpstr>Side marker light / Turn Signal / Hazard</vt:lpstr>
      <vt:lpstr>Fuel tank. Check for leaks under the vehicle. Then check cap, rubber seal, straps.</vt:lpstr>
      <vt:lpstr>Catwalk with steps</vt:lpstr>
      <vt:lpstr>Exhaust, drive shaft and frame</vt:lpstr>
      <vt:lpstr>Splashguard</vt:lpstr>
      <vt:lpstr>Axle section. Start with the wheel. Inspect the tire first, then rim, lug nuts and hub or axle seal.</vt:lpstr>
      <vt:lpstr>Brakes. Rotor, pad, caliper…</vt:lpstr>
      <vt:lpstr>… brake chamber and hoses.</vt:lpstr>
      <vt:lpstr>Suspension: Torque arm mount, torque arm, bushing, u-bolts…</vt:lpstr>
      <vt:lpstr>… shock and upper and  lower mounts. Air bag w/ upper and lower mounts</vt:lpstr>
      <vt:lpstr>Mud flap and reflector tape</vt:lpstr>
      <vt:lpstr>Rear lights: Parking lights, brake lights, turn signals and hazards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 B</dc:title>
  <dc:creator>Robert Tovar</dc:creator>
  <cp:lastModifiedBy>Abby Will</cp:lastModifiedBy>
  <cp:revision>6</cp:revision>
  <dcterms:created xsi:type="dcterms:W3CDTF">2019-04-30T20:02:30Z</dcterms:created>
  <dcterms:modified xsi:type="dcterms:W3CDTF">2019-05-17T15:09:07Z</dcterms:modified>
</cp:coreProperties>
</file>